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8746F7-0F51-470C-9642-8725E3666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56DCDA-9F99-403B-8D32-29502387F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96E0DC-38D8-4AB3-B1C1-409D2AFE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26C097-635C-4AEA-8B57-C57A3394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934ED3-FA03-47E2-8704-0B8D50666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85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87DA53-DD3A-422F-94D9-4CA5F78E0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EB19E29-6FE9-46F0-A565-F8B437F02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4508D7-F525-4435-A103-688E002B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B11ED6-1E95-4056-AC92-F731A884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52AE51-A21D-433F-BC21-6F68CA1D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68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4848B93-3E93-4D15-BD88-03DF61417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5E1B30-2CA2-435F-A0DA-A03F4142F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D41BD-CDB2-4EB9-9CBD-3A3271B8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DDAC5F-0AB4-45F7-91F8-6BE99A82B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2B0083-B61A-474D-8BAE-23988C4E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41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3158E-8011-4040-93E9-216A7B67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7FE8AE-CA30-4301-8ED0-378326BAA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5556EF-AF84-475C-A337-602E2E4A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793E5E-8BDA-42D6-8BB6-5E215D1D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EA5C4-8952-4BE9-B8DC-17AD8167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3080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7D05B-1E78-4354-B294-FC0FFCC3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0B038C-6CAC-4098-8165-B0C2B60C9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D2018F-EC7E-4141-ABEA-2E7818AD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D8C8B6-85A8-4473-9A2C-D63D2C1B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814C0A-C688-42C8-AC72-5AF96600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319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6E8BC-103E-4D33-97CB-25FB62EE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9D6924-8313-4AAA-9849-3B5EA1B72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2CDB96-0ABA-42A5-9167-C77AAD5D5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1F5BCE-3C08-44E4-9646-733134C2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FF1F2E-353E-42B1-9294-8F8E09573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105211-C154-4670-B22E-493148C31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94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01E2E-04E9-458F-8BAB-299FAB65A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ECD0C1-7895-46C3-8367-B416A50D7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ED5F3B-B5DE-4CB8-9134-23B950434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45804E8-CA5D-4EE6-AE03-5F4609321F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06E2CC4-66E4-444D-ADC6-CB7C6C41E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0602E9-3634-4B38-B2C5-1E9183D8E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D3E55BE-934B-4B21-A161-D6EBF76CE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9F3752-437D-4F5B-AA99-34E0151C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3395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A1E5-0887-4EC4-82A9-08DDC7ED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B1EFCFC-1529-4059-8E1E-F051E53F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7098B-69C5-44B1-BFC5-87413806D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A4F3C1-46E3-4DAC-9989-563267A3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773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0F9D0F0-E05B-47FA-BF93-C0CEB91D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968FFF9-E6D2-4CD3-9C87-AA4F8A2E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68005C-FEE4-4B3B-A389-6E71BD6E2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32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FCF6A-CA8A-4517-82C5-0D1A6A024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6094BA-B803-45E1-8EED-CFFE71FB7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8E5730-1EF9-4F44-ABC1-7F30BA327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252C7FE-3F1B-4D0F-8A44-88397FD9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D41DFE-E060-4349-962D-2F6FA1F7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B4A3EA-91D1-447B-970D-9F397B014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56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282495-5AC6-4E45-8AD2-F89B4A5E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F12E758-E356-4553-A35F-13175E599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AF1E93-D6DD-4886-878F-45E64A86B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4CCD19-84CC-4B1F-AA29-3B3821FC8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14F970-6C4E-4471-954C-4C6F8EDC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4C3D8E-DDBF-4FEA-87C4-EC1BDF2C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081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F3AD31-3E0A-4030-A97C-98EE8662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0DFF9A-6E48-41DD-96C1-D8E2BBDFB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08F87C-790F-4D68-B0A2-7C708A9143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01397-1355-4E7D-A5DA-51181E357D77}" type="datetimeFigureOut">
              <a:rPr lang="es-ES" smtClean="0"/>
              <a:t>15/08/2024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B64F6F-918F-43BD-BEAE-B19783B2F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F32B910-D938-49BC-852D-0B1AA8502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34618-D3EF-4EE5-BF18-FE02715C94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018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amariniesfranciscodelosrios.github.io/dwes_public/dwes2425_sit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DA09B-F167-44FD-BFC0-2ED2C8064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UD1- Arquitecturas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6A0EA7-8651-42EC-899F-42BE370FF5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DWES</a:t>
            </a:r>
            <a:r>
              <a:rPr lang="es-ES" sz="2400" dirty="0">
                <a:latin typeface="Avenir"/>
                <a:ea typeface="Avenir"/>
                <a:cs typeface="Avenir"/>
                <a:sym typeface="Avenir"/>
              </a:rPr>
              <a:t> 2024/25</a:t>
            </a:r>
          </a:p>
          <a:p>
            <a:r>
              <a:rPr lang="es-ES" dirty="0">
                <a:latin typeface="Avenir"/>
                <a:sym typeface="Avenir"/>
                <a:hlinkClick r:id="rId2"/>
              </a:rPr>
              <a:t>Enlace a web de la asignatura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041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3463C2-88CE-4A37-A49E-B46B3EA4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6" y="365125"/>
            <a:ext cx="6319785" cy="5245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BF3233-3D8C-4CD3-BBF3-0213C61E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30" y="2286000"/>
            <a:ext cx="5795070" cy="3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3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CF286D-0055-4DDF-B443-ACD7789DA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7" y="365125"/>
            <a:ext cx="756390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6C6D88-E61B-48B9-B51D-FB599BF8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72" y="0"/>
            <a:ext cx="7307855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1C6A7D-1FAD-47F1-9AAA-673782D34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936" b="66005"/>
          <a:stretch/>
        </p:blipFill>
        <p:spPr>
          <a:xfrm>
            <a:off x="8146055" y="3148806"/>
            <a:ext cx="2382521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39A322-721C-4B81-81F7-EDF9352C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875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10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0BA971-7CCA-4F91-8684-46981FD12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57" y="85349"/>
            <a:ext cx="7592485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2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98CB49-B4A1-468F-9DD5-C57A6421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98"/>
            <a:ext cx="6157798" cy="50625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6057AA-6BD5-4C4E-837F-865859636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02" y="1527475"/>
            <a:ext cx="6157798" cy="5125027"/>
          </a:xfrm>
          <a:prstGeom prst="rect">
            <a:avLst/>
          </a:prstGeom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66E08506-C948-4EC1-8401-724996F2B894}"/>
              </a:ext>
            </a:extLst>
          </p:cNvPr>
          <p:cNvSpPr/>
          <p:nvPr/>
        </p:nvSpPr>
        <p:spPr>
          <a:xfrm>
            <a:off x="4162425" y="5495925"/>
            <a:ext cx="1704975" cy="996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142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CC81DB-D812-445D-BC04-3BB9FDACE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32" y="147295"/>
            <a:ext cx="7592485" cy="49060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F58284-4722-4755-A914-2C4325A0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43" y="3876675"/>
            <a:ext cx="4185745" cy="28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92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76AA8-CC6D-4962-BA5E-6DBF98D48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1ECB77-A314-42B0-AF08-882C77F0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5D0830-3C78-4A24-8026-4643A03CF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485976"/>
            <a:ext cx="6324600" cy="33720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7A99A84-5E25-4EB5-833A-269C6853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896100" cy="377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F961-68E1-4F16-9F59-CBE9574A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31F1C-A941-4D8B-87B3-85F65B5A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58A1A2-E3EE-4141-AF80-7AC653293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90150"/>
            <a:ext cx="7459116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88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F961-68E1-4F16-9F59-CBE9574A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31F1C-A941-4D8B-87B3-85F65B5A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BCAFC4-AF7F-4727-9227-570C9CCED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2" y="559716"/>
            <a:ext cx="6003578" cy="30477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0303A0-0574-41B9-B3B4-884ECA0F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6615"/>
            <a:ext cx="59166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6BDC7-83E0-481C-8995-678D5D67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 de Aprendizaje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71A4B-9544-4A24-94A3-322554AB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Google Shape;805;p63">
            <a:extLst>
              <a:ext uri="{FF2B5EF4-FFF2-40B4-BE49-F238E27FC236}">
                <a16:creationId xmlns:a16="http://schemas.microsoft.com/office/drawing/2014/main" id="{AF3821F9-9BB1-4B80-AA2C-A92C136E761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48506"/>
          <a:stretch/>
        </p:blipFill>
        <p:spPr>
          <a:xfrm>
            <a:off x="70844" y="2173287"/>
            <a:ext cx="11835405" cy="4003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1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F961-68E1-4F16-9F59-CBE9574A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31F1C-A941-4D8B-87B3-85F65B5A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A4F1BD-3EF0-4C9A-9CBC-849E8AC2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9" y="590336"/>
            <a:ext cx="643027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6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F961-68E1-4F16-9F59-CBE9574A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E31F1C-A941-4D8B-87B3-85F65B5A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8B6CEE-0B86-476E-A4E3-E4987903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30" y="365125"/>
            <a:ext cx="7630590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8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E62467-490A-436C-908E-A6772D14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38040"/>
            <a:ext cx="10379469" cy="65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7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ABC133-83DD-422D-9261-6F8CFE2A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10" y="0"/>
            <a:ext cx="7220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4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C27D0C-70AA-485A-BD39-5657FBE7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68" y="365125"/>
            <a:ext cx="6230760" cy="52260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E319AA-F8E8-413B-AF9C-68173AD8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559" y="5328426"/>
            <a:ext cx="6766423" cy="15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4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F9EE8A-9416-4567-9BCF-C58085567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1" y="213481"/>
            <a:ext cx="7535327" cy="5963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1C0650-C2BC-4CC0-B7E2-4AB8F2A8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943" y="4438650"/>
            <a:ext cx="463013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017861-AFEE-45B5-9A2C-5F4E279A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23" y="113359"/>
            <a:ext cx="7725853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0F9BE6-FBD9-4A3A-957D-11C286B1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33" y="0"/>
            <a:ext cx="6646334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2E837C6-0EFD-4E59-B897-60DF05D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269" y="3924300"/>
            <a:ext cx="285010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4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C09C7-4FBA-44DC-9DED-C2ADD7E3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3137-7520-4923-B8C9-F128DA4F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5FC94ED-AA2A-49F1-8704-2ABB4CE47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2" y="223837"/>
            <a:ext cx="6014438" cy="64103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5DC1C9B-1154-4BEC-8056-0A0C447B9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80" y="1825625"/>
            <a:ext cx="5326004" cy="381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77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14</Words>
  <Application>Microsoft Office PowerPoint</Application>
  <PresentationFormat>Panorámica</PresentationFormat>
  <Paragraphs>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Avenir</vt:lpstr>
      <vt:lpstr>Calibri</vt:lpstr>
      <vt:lpstr>Calibri Light</vt:lpstr>
      <vt:lpstr>Tema de Office</vt:lpstr>
      <vt:lpstr>UD1- Arquitecturas WEB</vt:lpstr>
      <vt:lpstr>Resultados de Aprendizaje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UD1- Arquitecturas WEB</dc:title>
  <dc:creator>AntonioJesus Marin Espejo</dc:creator>
  <cp:lastModifiedBy>AntonioJesus Marin Espejo</cp:lastModifiedBy>
  <cp:revision>2</cp:revision>
  <dcterms:created xsi:type="dcterms:W3CDTF">2024-08-15T17:07:44Z</dcterms:created>
  <dcterms:modified xsi:type="dcterms:W3CDTF">2024-08-15T17:13:39Z</dcterms:modified>
</cp:coreProperties>
</file>